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85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3357562"/>
            <a:ext cx="7772400" cy="1928826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Беткейлерде топырақ үйіндісінің құрылысы</a:t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Ислам Айбек</a:t>
            </a:r>
            <a:br>
              <a:rPr lang="kk-KZ" dirty="0" smtClean="0"/>
            </a:br>
            <a:r>
              <a:rPr lang="kk-KZ" dirty="0" smtClean="0"/>
              <a:t>19-ДСК-1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86502" cy="296842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төсемінің мақсаты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төсемі-бұл жер</a:t>
            </a:r>
            <a:r>
              <a:rPr lang="ru-RU" dirty="0" smtClean="0"/>
              <a:t> </a:t>
            </a:r>
            <a:r>
              <a:rPr lang="ru-RU" dirty="0" err="1" smtClean="0"/>
              <a:t>бетін</a:t>
            </a:r>
            <a:r>
              <a:rPr lang="ru-RU" dirty="0" smtClean="0"/>
              <a:t> </a:t>
            </a:r>
            <a:r>
              <a:rPr lang="ru-RU" dirty="0" err="1" smtClean="0"/>
              <a:t>өңдеу нәтижесінде алынған және жолдың жоғарғы құрылымын төсеуге, оның тұрақтылығын қамтамасыз етуге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оны </a:t>
            </a:r>
            <a:r>
              <a:rPr lang="ru-RU" dirty="0" err="1" smtClean="0"/>
              <a:t>атмосфералық және жер</a:t>
            </a:r>
            <a:r>
              <a:rPr lang="ru-RU" dirty="0" smtClean="0"/>
              <a:t> </a:t>
            </a:r>
            <a:r>
              <a:rPr lang="ru-RU" dirty="0" err="1" smtClean="0"/>
              <a:t>асты</a:t>
            </a:r>
            <a:r>
              <a:rPr lang="ru-RU" dirty="0" smtClean="0"/>
              <a:t> </a:t>
            </a:r>
            <a:r>
              <a:rPr lang="ru-RU" dirty="0" err="1" smtClean="0"/>
              <a:t>суларының әсерінен қорғауға арналған жер</a:t>
            </a:r>
            <a:r>
              <a:rPr lang="ru-RU" dirty="0" smtClean="0"/>
              <a:t> </a:t>
            </a:r>
            <a:r>
              <a:rPr lang="ru-RU" dirty="0" err="1" smtClean="0"/>
              <a:t>асты</a:t>
            </a:r>
            <a:r>
              <a:rPr lang="ru-RU" dirty="0" smtClean="0"/>
              <a:t> </a:t>
            </a:r>
            <a:r>
              <a:rPr lang="ru-RU" dirty="0" err="1" smtClean="0"/>
              <a:t>құрылыстарының кешені</a:t>
            </a:r>
            <a:r>
              <a:rPr lang="ru-RU" dirty="0" smtClean="0"/>
              <a:t>.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төсемі: берік</a:t>
            </a:r>
            <a:r>
              <a:rPr lang="ru-RU" dirty="0" smtClean="0"/>
              <a:t>, </a:t>
            </a:r>
            <a:r>
              <a:rPr lang="ru-RU" dirty="0" err="1" smtClean="0"/>
              <a:t>тұрақты және берік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керек</a:t>
            </a:r>
            <a:r>
              <a:rPr lang="ru-RU" dirty="0" smtClean="0"/>
              <a:t>, оны </a:t>
            </a:r>
            <a:r>
              <a:rPr lang="ru-RU" dirty="0" err="1" smtClean="0"/>
              <a:t>орнатуға</a:t>
            </a:r>
            <a:r>
              <a:rPr lang="ru-RU" dirty="0" smtClean="0"/>
              <a:t>, </a:t>
            </a:r>
            <a:r>
              <a:rPr lang="ru-RU" dirty="0" err="1" smtClean="0"/>
              <a:t>күтіп ұстауға және жөндеуге ең </a:t>
            </a:r>
            <a:r>
              <a:rPr lang="ru-RU" dirty="0" smtClean="0"/>
              <a:t>аз </a:t>
            </a:r>
            <a:r>
              <a:rPr lang="ru-RU" dirty="0" err="1" smtClean="0"/>
              <a:t>шығындарды талап</a:t>
            </a:r>
            <a:r>
              <a:rPr lang="ru-RU" dirty="0" smtClean="0"/>
              <a:t> </a:t>
            </a:r>
            <a:r>
              <a:rPr lang="ru-RU" dirty="0" err="1" smtClean="0"/>
              <a:t>етеді</a:t>
            </a:r>
            <a:r>
              <a:rPr lang="ru-RU" dirty="0" smtClean="0"/>
              <a:t>, </a:t>
            </a:r>
            <a:r>
              <a:rPr lang="ru-RU" dirty="0" err="1" smtClean="0"/>
              <a:t>жұмысты механикаландыруға мүмкіндік береді</a:t>
            </a:r>
            <a:r>
              <a:rPr lang="ru-RU" dirty="0" smtClean="0"/>
              <a:t>. </a:t>
            </a:r>
            <a:r>
              <a:rPr lang="ru-RU" dirty="0" err="1" smtClean="0"/>
              <a:t>Бұл талаптарды</a:t>
            </a:r>
            <a:r>
              <a:rPr lang="ru-RU" dirty="0" smtClean="0"/>
              <a:t> </a:t>
            </a:r>
            <a:r>
              <a:rPr lang="ru-RU" dirty="0" err="1" smtClean="0"/>
              <a:t>орындау</a:t>
            </a:r>
            <a:r>
              <a:rPr lang="ru-RU" dirty="0" smtClean="0"/>
              <a:t> </a:t>
            </a:r>
            <a:r>
              <a:rPr lang="ru-RU" dirty="0" err="1" smtClean="0"/>
              <a:t>жағалауларға арналған топырақты дұрыс таңдау және оларды</a:t>
            </a:r>
            <a:r>
              <a:rPr lang="ru-RU" dirty="0" smtClean="0"/>
              <a:t> </a:t>
            </a:r>
            <a:r>
              <a:rPr lang="ru-RU" dirty="0" err="1" smtClean="0"/>
              <a:t>мұқият тығыздау, судың сенімді</a:t>
            </a:r>
            <a:r>
              <a:rPr lang="ru-RU" dirty="0" smtClean="0"/>
              <a:t> </a:t>
            </a:r>
            <a:r>
              <a:rPr lang="ru-RU" dirty="0" err="1" smtClean="0"/>
              <a:t>ағып кетуіне</a:t>
            </a:r>
            <a:r>
              <a:rPr lang="ru-RU" dirty="0" smtClean="0"/>
              <a:t> </a:t>
            </a:r>
            <a:r>
              <a:rPr lang="ru-RU" dirty="0" err="1" smtClean="0"/>
              <a:t>ықпал ететін</a:t>
            </a:r>
            <a:r>
              <a:rPr lang="ru-RU" dirty="0" smtClean="0"/>
              <a:t> </a:t>
            </a:r>
            <a:r>
              <a:rPr lang="ru-RU" dirty="0" err="1" smtClean="0"/>
              <a:t>контурларды</a:t>
            </a:r>
            <a:r>
              <a:rPr lang="ru-RU" dirty="0" smtClean="0"/>
              <a:t> беру, </a:t>
            </a:r>
            <a:r>
              <a:rPr lang="ru-RU" dirty="0" err="1" smtClean="0"/>
              <a:t>жағалаулар </a:t>
            </a:r>
            <a:r>
              <a:rPr lang="ru-RU" dirty="0" smtClean="0"/>
              <a:t>мен </a:t>
            </a:r>
            <a:r>
              <a:rPr lang="ru-RU" dirty="0" err="1" smtClean="0"/>
              <a:t>ойықтардың беткейлерін</a:t>
            </a:r>
            <a:r>
              <a:rPr lang="ru-RU" dirty="0" smtClean="0"/>
              <a:t> </a:t>
            </a:r>
            <a:r>
              <a:rPr lang="ru-RU" dirty="0" err="1" smtClean="0"/>
              <a:t>нығайту арқылы жүзеге асырылады</a:t>
            </a:r>
            <a:r>
              <a:rPr lang="ru-RU" dirty="0" smtClean="0"/>
              <a:t>.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төсемінің мақсаты.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7858180" cy="5572164"/>
          </a:xfrm>
        </p:spPr>
        <p:txBody>
          <a:bodyPr>
            <a:noAutofit/>
          </a:bodyPr>
          <a:lstStyle/>
          <a:p>
            <a:pPr algn="l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Жолдың бойлық осіне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перпендикуляр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қима жер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төсемінің көлденең профилі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Көлденең профильдің пішініне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төсемі болуы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мүмкін: жағалау, ойық, жартылай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шұңқыр, жартылай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шұңқыр, жартылай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шұңқыр, нөлдік орын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төсемінің түрлері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Үйінді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Ойма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Жартылай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Ойма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Жартылай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үйінді 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err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Нөлдік орын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Үйінділердің көлденең профильдері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9" name="Picture 5" descr="C:\Users\Aibek\Desktop\Снимок экрана 2022-04-08 17471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501122" cy="50101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Ойықтардың көлденең профильдері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Aibek\Desktop\Снимок экрана 2022-04-08 1748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9113838" cy="5572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төсеміне қойылатын талаптар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Aibek\Desktop\Снимок экрана 2022-04-08 17493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082660"/>
          </a:xfrm>
        </p:spPr>
        <p:txBody>
          <a:bodyPr>
            <a:normAutofit fontScale="90000"/>
          </a:bodyPr>
          <a:lstStyle/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Көлбеу учаскелерде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төсемін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салу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жұмыстардың келесі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>
              <a:buFont typeface="+mj-lt"/>
              <a:buAutoNum type="arabicPeriod"/>
            </a:pP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негізгі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жер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қазу жұмыстары басталғанға дейін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әзірленіп жатқан ойыққа көлбеу арқылы судың ағып 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кету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мүмкіндігін болдырмау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 таулы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су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бұрғыш арықтар орнатылуы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тиіс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</a:pP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төменгі кемерді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кескеннен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кейін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дайын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төменгі кемерге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ауыстырылған кесілген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жоғары кемерден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топырақ біркелкі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қабатпен таратылып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үйіндінің келесі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қабатын себу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басталғанға дейін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нығыздалуы тиіс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</a:pP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көлбеу беткейлерде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20%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тік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қазу және үйіндіге топырақ төсеу әмбебап үйінділері 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бульдозерлермен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параллель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оське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45% - дан аз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бұрышпен жүргізілуі керек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16" y="214290"/>
            <a:ext cx="8972584" cy="6286544"/>
          </a:xfrm>
        </p:spPr>
        <p:txBody>
          <a:bodyPr>
            <a:no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Таулы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таулы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жерлерде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Жолдар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пайдалану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бірқатар факторлармен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күрделене түседі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көбінесе жолдардан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асып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түсетін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беткейлер;жолда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шағын радиустың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көпт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үлкен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еген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дөңгелектерін жасауға мәжбүр ететін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қатты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рельеф;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маңызды биіктерден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өту қажеттілігі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Климаттық жағдайлардың тау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етегіндегі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жазғы температурадан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асуларындағы қысқы температурадан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айырмашылығы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аңғарлар топырағындағы және тауға көтерілу кезіндегі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айырмашылық және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т. б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</TotalTime>
  <Words>286</Words>
  <PresentationFormat>Экран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Беткейлерде топырақ үйіндісінің құрылысы  Ислам Айбек 19-ДСК-1</vt:lpstr>
      <vt:lpstr>Жер төсемінің мақсаты</vt:lpstr>
      <vt:lpstr>Жолдың бойлық осіне перпендикуляр қима жер төсемінің көлденең профилі деп аталады. Көлденең профильдің пішініне байланысты жер төсемі болуы мүмкін: жағалау, ойық, жартылай шұңқыр, жартылай шұңқыр, жартылай шұңқыр, нөлдік орын.  Жер төсемінің түрлері. 1. Үйінді 2. Ойма 3. Жартылай Ойма  4. Жартылай үйінді   5. Нөлдік орын</vt:lpstr>
      <vt:lpstr>Үйінділердің көлденең профильдері</vt:lpstr>
      <vt:lpstr>Ойықтардың көлденең профильдері</vt:lpstr>
      <vt:lpstr>Жер төсеміне қойылатын талаптар</vt:lpstr>
      <vt:lpstr>Көлбеу учаскелерде жер төсемін салу бойынша жұмыстардың келесі ерекшеліктері бар:</vt:lpstr>
      <vt:lpstr>Таулы және таулы жерлерде Жолдар салу және пайдалану бірқатар факторлармен күрделене түседі:көбінесе жолдардан асып түсетін беткейлер;жолда шағын радиустың көптүлкен еген дөңгелектерін жасауға мәжбүр ететін қатты рельеф;маңызды биіктерден өту қажеттілігі;Климаттық жағдайлардың тау етегіндегі жазғы температурадан тау асуларындағы қысқы температурадан айырмашылығы; аңғарлар топырағындағы және тауға көтерілу кезіндегі айырмашылық және т. 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Беткейлерде топырақ үйіндісінің құрылысы</dc:title>
  <dc:creator>Aibek</dc:creator>
  <cp:lastModifiedBy>Aibek</cp:lastModifiedBy>
  <cp:revision>3</cp:revision>
  <dcterms:created xsi:type="dcterms:W3CDTF">2022-04-08T12:36:45Z</dcterms:created>
  <dcterms:modified xsi:type="dcterms:W3CDTF">2022-04-08T12:59:43Z</dcterms:modified>
</cp:coreProperties>
</file>